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03/10/2023</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03/10/2023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en-US" sz="1848" dirty="0" err="1">
                <a:solidFill>
                  <a:srgbClr val="FFFFFF"/>
                </a:solidFill>
                <a:latin typeface="Arialle"/>
              </a:rPr>
              <a:t>Septembre</a:t>
            </a:r>
            <a:r>
              <a:rPr lang="en-US" sz="1848" dirty="0">
                <a:solidFill>
                  <a:srgbClr val="FFFFFF"/>
                </a:solidFill>
                <a:latin typeface="Arialle"/>
              </a:rPr>
              <a:t> - 29 </a:t>
            </a:r>
            <a:r>
              <a:rPr lang="en-US" sz="1848" dirty="0" err="1">
                <a:solidFill>
                  <a:srgbClr val="FFFFFF"/>
                </a:solidFill>
                <a:latin typeface="Arialle"/>
              </a:rPr>
              <a:t>février</a:t>
            </a:r>
            <a:r>
              <a:rPr lang="en-US" sz="1848" dirty="0">
                <a:solidFill>
                  <a:srgbClr val="FFFFFF"/>
                </a:solidFill>
                <a:latin typeface="Arialle"/>
              </a:rPr>
              <a:t> 2024</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2022/2023, 2023/2024 et également celles planifiées pour 2024/2025.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2024/2025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28/02/2024.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59287a-12e7-4907-b942-8fb925bb127e">
      <Terms xmlns="http://schemas.microsoft.com/office/infopath/2007/PartnerControls"/>
    </lcf76f155ced4ddcb4097134ff3c332f>
    <TaxCatchAll xmlns="30b7e269-4efa-4c2e-9b9f-fd75cd5219d2" xsi:nil="true"/>
    <PublishingExpirationDate xmlns="http://schemas.microsoft.com/sharepoint/v3" xsi:nil="true"/>
    <PublishingStartDate xmlns="http://schemas.microsoft.com/sharepoint/v3" xsi:nil="true"/>
    <wic_System_Copyright xmlns="http://schemas.microsoft.com/sharepoint/v3/fields" xsi:nil="true"/>
    <ImageCreateDate xmlns="5259287A-12E7-4907-B942-8FB925BB12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ontenu image" ma:contentTypeID="0x0101009148F5A04DDD49CBA7127AADA5FB792B00AADE34325A8B49CDA8BB4DB53328F214005DD1C3873EA5B649A2B81183C06B20F5" ma:contentTypeVersion="13" ma:contentTypeDescription="Télécharger une image." ma:contentTypeScope="" ma:versionID="91137756f650d5cb4200efa94f6f1711">
  <xsd:schema xmlns:xsd="http://www.w3.org/2001/XMLSchema" xmlns:xs="http://www.w3.org/2001/XMLSchema" xmlns:p="http://schemas.microsoft.com/office/2006/metadata/properties" xmlns:ns1="http://schemas.microsoft.com/sharepoint/v3" xmlns:ns2="5259287A-12E7-4907-B942-8FB925BB127E" xmlns:ns3="http://schemas.microsoft.com/sharepoint/v3/fields" xmlns:ns4="5259287a-12e7-4907-b942-8fb925bb127e" xmlns:ns5="30b7e269-4efa-4c2e-9b9f-fd75cd5219d2" targetNamespace="http://schemas.microsoft.com/office/2006/metadata/properties" ma:root="true" ma:fieldsID="a85d1d7b350128ad16c7a685e5ae42a3" ns1:_="" ns2:_="" ns3:_="" ns4:_="" ns5:_="">
    <xsd:import namespace="http://schemas.microsoft.com/sharepoint/v3"/>
    <xsd:import namespace="5259287A-12E7-4907-B942-8FB925BB127E"/>
    <xsd:import namespace="http://schemas.microsoft.com/sharepoint/v3/fields"/>
    <xsd:import namespace="5259287a-12e7-4907-b942-8fb925bb127e"/>
    <xsd:import namespace="30b7e269-4efa-4c2e-9b9f-fd75cd5219d2"/>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lcf76f155ced4ddcb4097134ff3c332f" minOccurs="0"/>
                <xsd:element ref="ns5:TaxCatchAll"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Chemin d'URL" ma:hidden="true" ma:list="Docs" ma:internalName="FileRef" ma:readOnly="true" ma:showField="FullUrl">
      <xsd:simpleType>
        <xsd:restriction base="dms:Lookup"/>
      </xsd:simpleType>
    </xsd:element>
    <xsd:element name="File_x0020_Type" ma:index="9" nillable="true" ma:displayName="Type de fichier" ma:hidden="true" ma:internalName="File_x0020_Type" ma:readOnly="true">
      <xsd:simpleType>
        <xsd:restriction base="dms:Text"/>
      </xsd:simpleType>
    </xsd:element>
    <xsd:element name="HTML_x0020_File_x0020_Type" ma:index="10" nillable="true" ma:displayName="Type de fichier HTML" ma:hidden="true" ma:internalName="HTML_x0020_File_x0020_Type" ma:readOnly="true">
      <xsd:simpleType>
        <xsd:restriction base="dms:Text"/>
      </xsd:simpleType>
    </xsd:element>
    <xsd:element name="FSObjType" ma:index="11" nillable="true" ma:displayName="Type d'élément" ma:hidden="true" ma:list="Docs" ma:internalName="FSObjType" ma:readOnly="true" ma:showField="FSType">
      <xsd:simpleType>
        <xsd:restriction base="dms:Lookup"/>
      </xsd:simpleType>
    </xsd:element>
    <xsd:element name="PublishingStartDate" ma:index="27" nillable="true" ma:displayName="Date de début de planification" ma:description="" ma:hidden="true" ma:internalName="PublishingStartDate">
      <xsd:simpleType>
        <xsd:restriction base="dms:Unknown"/>
      </xsd:simpleType>
    </xsd:element>
    <xsd:element name="PublishingExpirationDate" ma:index="28"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59287A-12E7-4907-B942-8FB925BB127E" elementFormDefault="qualified">
    <xsd:import namespace="http://schemas.microsoft.com/office/2006/documentManagement/types"/>
    <xsd:import namespace="http://schemas.microsoft.com/office/infopath/2007/PartnerControls"/>
    <xsd:element name="ThumbnailExists" ma:index="18" nillable="true" ma:displayName="Une miniature existe" ma:default="FALSE" ma:hidden="true" ma:internalName="ThumbnailExists" ma:readOnly="true">
      <xsd:simpleType>
        <xsd:restriction base="dms:Boolean"/>
      </xsd:simpleType>
    </xsd:element>
    <xsd:element name="PreviewExists" ma:index="19" nillable="true" ma:displayName="Un aperçu existe" ma:default="FALSE" ma:hidden="true" ma:internalName="PreviewExists" ma:readOnly="true">
      <xsd:simpleType>
        <xsd:restriction base="dms:Boolean"/>
      </xsd:simpleType>
    </xsd:element>
    <xsd:element name="ImageWidth" ma:index="20" nillable="true" ma:displayName="Largeur" ma:internalName="ImageWidth" ma:readOnly="true">
      <xsd:simpleType>
        <xsd:restriction base="dms:Unknown"/>
      </xsd:simpleType>
    </xsd:element>
    <xsd:element name="ImageHeight" ma:index="22" nillable="true" ma:displayName="Hauteur" ma:internalName="ImageHeight" ma:readOnly="true">
      <xsd:simpleType>
        <xsd:restriction base="dms:Unknown"/>
      </xsd:simpleType>
    </xsd:element>
    <xsd:element name="ImageCreateDate" ma:index="25" nillable="true" ma:displayName="Date de prise du cliché"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9287a-12e7-4907-b942-8fb925bb127e"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MediaServiceAuto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lcf76f155ced4ddcb4097134ff3c332f" ma:index="37"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7e269-4efa-4c2e-9b9f-fd75cd5219d2"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a60f3ab-1ad3-4f0f-b08d-7120f2083337}" ma:internalName="TaxCatchAll" ma:showField="CatchAllData" ma:web="30b7e269-4efa-4c2e-9b9f-fd75cd521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23" ma:displayName="Commentaires"/>
        <xsd:element name="keywords" minOccurs="0" maxOccurs="1" type="xsd:string" ma:index="14"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259287a-12e7-4907-b942-8fb925bb127e"/>
    <ds:schemaRef ds:uri="30b7e269-4efa-4c2e-9b9f-fd75cd5219d2"/>
    <ds:schemaRef ds:uri="http://schemas.microsoft.com/sharepoint/v3"/>
    <ds:schemaRef ds:uri="http://schemas.microsoft.com/sharepoint/v3/fields"/>
    <ds:schemaRef ds:uri="5259287A-12E7-4907-B942-8FB925BB127E"/>
  </ds:schemaRefs>
</ds:datastoreItem>
</file>

<file path=customXml/itemProps2.xml><?xml version="1.0" encoding="utf-8"?>
<ds:datastoreItem xmlns:ds="http://schemas.openxmlformats.org/officeDocument/2006/customXml" ds:itemID="{5E47659F-1448-43F6-9574-E78AA0240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59287A-12E7-4907-B942-8FB925BB127E"/>
    <ds:schemaRef ds:uri="http://schemas.microsoft.com/sharepoint/v3/fields"/>
    <ds:schemaRef ds:uri="5259287a-12e7-4907-b942-8fb925bb127e"/>
    <ds:schemaRef ds:uri="30b7e269-4efa-4c2e-9b9f-fd75cd521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9978E2-E077-410B-A06E-C319ADA79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6460</Words>
  <Application>Microsoft Office PowerPoint</Application>
  <PresentationFormat>Grand écran</PresentationFormat>
  <Paragraphs>725</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Justine GOUDOUNECHE</cp:lastModifiedBy>
  <cp:revision>151</cp:revision>
  <dcterms:created xsi:type="dcterms:W3CDTF">2021-10-24T20:52:01Z</dcterms:created>
  <dcterms:modified xsi:type="dcterms:W3CDTF">2023-10-03T14:22:10Z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0x0101009148F5A04DDD49CBA7127AADA5FB792B00AADE34325A8B49CDA8BB4DB53328F214005DD1C3873EA5B649A2B81183C06B20F5</vt:lpwstr>
  </property>
  <property fmtid="{D5CDD505-2E9C-101B-9397-08002B2CF9AE}" pid="3" name="MediaServiceImageTags">
    <vt:lpwstr/>
  </property>
</Properties>
</file>